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6211213" cy="37084000"/>
  <p:notesSz cx="6808788" cy="9942513"/>
  <p:defaultTextStyle>
    <a:defPPr>
      <a:defRPr lang="ja-JP"/>
    </a:defPPr>
    <a:lvl1pPr marL="0" algn="l" defTabSz="3616818" rtl="0" eaLnBrk="1" latinLnBrk="0" hangingPunct="1">
      <a:defRPr kumimoji="1" sz="7100" kern="1200">
        <a:solidFill>
          <a:schemeClr val="tx1"/>
        </a:solidFill>
        <a:latin typeface="+mn-lt"/>
        <a:ea typeface="+mn-ea"/>
        <a:cs typeface="+mn-cs"/>
      </a:defRPr>
    </a:lvl1pPr>
    <a:lvl2pPr marL="1808409" algn="l" defTabSz="3616818" rtl="0" eaLnBrk="1" latinLnBrk="0" hangingPunct="1">
      <a:defRPr kumimoji="1" sz="7100" kern="1200">
        <a:solidFill>
          <a:schemeClr val="tx1"/>
        </a:solidFill>
        <a:latin typeface="+mn-lt"/>
        <a:ea typeface="+mn-ea"/>
        <a:cs typeface="+mn-cs"/>
      </a:defRPr>
    </a:lvl2pPr>
    <a:lvl3pPr marL="3616818" algn="l" defTabSz="3616818" rtl="0" eaLnBrk="1" latinLnBrk="0" hangingPunct="1">
      <a:defRPr kumimoji="1" sz="7100" kern="1200">
        <a:solidFill>
          <a:schemeClr val="tx1"/>
        </a:solidFill>
        <a:latin typeface="+mn-lt"/>
        <a:ea typeface="+mn-ea"/>
        <a:cs typeface="+mn-cs"/>
      </a:defRPr>
    </a:lvl3pPr>
    <a:lvl4pPr marL="5425227" algn="l" defTabSz="3616818" rtl="0" eaLnBrk="1" latinLnBrk="0" hangingPunct="1">
      <a:defRPr kumimoji="1" sz="7100" kern="1200">
        <a:solidFill>
          <a:schemeClr val="tx1"/>
        </a:solidFill>
        <a:latin typeface="+mn-lt"/>
        <a:ea typeface="+mn-ea"/>
        <a:cs typeface="+mn-cs"/>
      </a:defRPr>
    </a:lvl4pPr>
    <a:lvl5pPr marL="7233636" algn="l" defTabSz="3616818" rtl="0" eaLnBrk="1" latinLnBrk="0" hangingPunct="1">
      <a:defRPr kumimoji="1" sz="7100" kern="1200">
        <a:solidFill>
          <a:schemeClr val="tx1"/>
        </a:solidFill>
        <a:latin typeface="+mn-lt"/>
        <a:ea typeface="+mn-ea"/>
        <a:cs typeface="+mn-cs"/>
      </a:defRPr>
    </a:lvl5pPr>
    <a:lvl6pPr marL="9042044" algn="l" defTabSz="3616818" rtl="0" eaLnBrk="1" latinLnBrk="0" hangingPunct="1">
      <a:defRPr kumimoji="1" sz="7100" kern="1200">
        <a:solidFill>
          <a:schemeClr val="tx1"/>
        </a:solidFill>
        <a:latin typeface="+mn-lt"/>
        <a:ea typeface="+mn-ea"/>
        <a:cs typeface="+mn-cs"/>
      </a:defRPr>
    </a:lvl6pPr>
    <a:lvl7pPr marL="10850453" algn="l" defTabSz="3616818" rtl="0" eaLnBrk="1" latinLnBrk="0" hangingPunct="1">
      <a:defRPr kumimoji="1" sz="7100" kern="1200">
        <a:solidFill>
          <a:schemeClr val="tx1"/>
        </a:solidFill>
        <a:latin typeface="+mn-lt"/>
        <a:ea typeface="+mn-ea"/>
        <a:cs typeface="+mn-cs"/>
      </a:defRPr>
    </a:lvl7pPr>
    <a:lvl8pPr marL="12658862" algn="l" defTabSz="3616818" rtl="0" eaLnBrk="1" latinLnBrk="0" hangingPunct="1">
      <a:defRPr kumimoji="1" sz="7100" kern="1200">
        <a:solidFill>
          <a:schemeClr val="tx1"/>
        </a:solidFill>
        <a:latin typeface="+mn-lt"/>
        <a:ea typeface="+mn-ea"/>
        <a:cs typeface="+mn-cs"/>
      </a:defRPr>
    </a:lvl8pPr>
    <a:lvl9pPr marL="14467271" algn="l" defTabSz="3616818" rtl="0" eaLnBrk="1" latinLnBrk="0" hangingPunct="1">
      <a:defRPr kumimoji="1" sz="7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7E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9886" autoAdjust="0"/>
  </p:normalViewPr>
  <p:slideViewPr>
    <p:cSldViewPr>
      <p:cViewPr>
        <p:scale>
          <a:sx n="25" d="100"/>
          <a:sy n="25" d="100"/>
        </p:scale>
        <p:origin x="-3426" y="-72"/>
      </p:cViewPr>
      <p:guideLst>
        <p:guide orient="horz" pos="11680"/>
        <p:guide pos="82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965841" y="11520079"/>
            <a:ext cx="22279531" cy="7949024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931682" y="21014267"/>
            <a:ext cx="18347849" cy="9477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084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6168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4252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23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0420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850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658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4672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E8FD-FC47-4362-91E6-0B35AC28AE74}" type="datetimeFigureOut">
              <a:rPr kumimoji="1" lang="ja-JP" altLang="en-US" smtClean="0"/>
              <a:t>2017/5/16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0D14-FA6B-403B-9C7F-6928F3233D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467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E8FD-FC47-4362-91E6-0B35AC28AE74}" type="datetimeFigureOut">
              <a:rPr kumimoji="1" lang="ja-JP" altLang="en-US" smtClean="0"/>
              <a:t>2017/5/16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0D14-FA6B-403B-9C7F-6928F3233D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527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474730" y="8026285"/>
            <a:ext cx="16900772" cy="171101456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58761" y="8026285"/>
            <a:ext cx="50279115" cy="171101456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E8FD-FC47-4362-91E6-0B35AC28AE74}" type="datetimeFigureOut">
              <a:rPr kumimoji="1" lang="ja-JP" altLang="en-US" smtClean="0"/>
              <a:t>2017/5/16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0D14-FA6B-403B-9C7F-6928F3233D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205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E8FD-FC47-4362-91E6-0B35AC28AE74}" type="datetimeFigureOut">
              <a:rPr kumimoji="1" lang="ja-JP" altLang="en-US" smtClean="0"/>
              <a:t>2017/5/16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0D14-FA6B-403B-9C7F-6928F3233D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485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70505" y="23829907"/>
            <a:ext cx="22279531" cy="7365294"/>
          </a:xfrm>
        </p:spPr>
        <p:txBody>
          <a:bodyPr anchor="t"/>
          <a:lstStyle>
            <a:lvl1pPr algn="l">
              <a:defRPr sz="158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70505" y="15717784"/>
            <a:ext cx="22279531" cy="8112122"/>
          </a:xfrm>
        </p:spPr>
        <p:txBody>
          <a:bodyPr anchor="b"/>
          <a:lstStyle>
            <a:lvl1pPr marL="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1pPr>
            <a:lvl2pPr marL="1808409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2pPr>
            <a:lvl3pPr marL="3616818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3pPr>
            <a:lvl4pPr marL="5425227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4pPr>
            <a:lvl5pPr marL="7233636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5pPr>
            <a:lvl6pPr marL="9042044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6pPr>
            <a:lvl7pPr marL="10850453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7pPr>
            <a:lvl8pPr marL="12658862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8pPr>
            <a:lvl9pPr marL="14467271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E8FD-FC47-4362-91E6-0B35AC28AE74}" type="datetimeFigureOut">
              <a:rPr kumimoji="1" lang="ja-JP" altLang="en-US" smtClean="0"/>
              <a:t>2017/5/16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0D14-FA6B-403B-9C7F-6928F3233D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904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58761" y="46792800"/>
            <a:ext cx="33587669" cy="132334941"/>
          </a:xfrm>
        </p:spPr>
        <p:txBody>
          <a:bodyPr/>
          <a:lstStyle>
            <a:lvl1pPr>
              <a:defRPr sz="11100"/>
            </a:lvl1pPr>
            <a:lvl2pPr>
              <a:defRPr sz="9500"/>
            </a:lvl2pPr>
            <a:lvl3pPr>
              <a:defRPr sz="79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83284" y="46792800"/>
            <a:ext cx="33592218" cy="132334941"/>
          </a:xfrm>
        </p:spPr>
        <p:txBody>
          <a:bodyPr/>
          <a:lstStyle>
            <a:lvl1pPr>
              <a:defRPr sz="11100"/>
            </a:lvl1pPr>
            <a:lvl2pPr>
              <a:defRPr sz="9500"/>
            </a:lvl2pPr>
            <a:lvl3pPr>
              <a:defRPr sz="79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E8FD-FC47-4362-91E6-0B35AC28AE74}" type="datetimeFigureOut">
              <a:rPr kumimoji="1" lang="ja-JP" altLang="en-US" smtClean="0"/>
              <a:t>2017/5/16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0D14-FA6B-403B-9C7F-6928F3233D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274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0561" y="1485079"/>
            <a:ext cx="23590092" cy="6180667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310561" y="8300981"/>
            <a:ext cx="11581171" cy="3459454"/>
          </a:xfrm>
        </p:spPr>
        <p:txBody>
          <a:bodyPr anchor="b"/>
          <a:lstStyle>
            <a:lvl1pPr marL="0" indent="0">
              <a:buNone/>
              <a:defRPr sz="9500" b="1"/>
            </a:lvl1pPr>
            <a:lvl2pPr marL="1808409" indent="0">
              <a:buNone/>
              <a:defRPr sz="7900" b="1"/>
            </a:lvl2pPr>
            <a:lvl3pPr marL="3616818" indent="0">
              <a:buNone/>
              <a:defRPr sz="7100" b="1"/>
            </a:lvl3pPr>
            <a:lvl4pPr marL="5425227" indent="0">
              <a:buNone/>
              <a:defRPr sz="6300" b="1"/>
            </a:lvl4pPr>
            <a:lvl5pPr marL="7233636" indent="0">
              <a:buNone/>
              <a:defRPr sz="6300" b="1"/>
            </a:lvl5pPr>
            <a:lvl6pPr marL="9042044" indent="0">
              <a:buNone/>
              <a:defRPr sz="6300" b="1"/>
            </a:lvl6pPr>
            <a:lvl7pPr marL="10850453" indent="0">
              <a:buNone/>
              <a:defRPr sz="6300" b="1"/>
            </a:lvl7pPr>
            <a:lvl8pPr marL="12658862" indent="0">
              <a:buNone/>
              <a:defRPr sz="6300" b="1"/>
            </a:lvl8pPr>
            <a:lvl9pPr marL="14467271" indent="0">
              <a:buNone/>
              <a:defRPr sz="6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310561" y="11760435"/>
            <a:ext cx="11581171" cy="21366224"/>
          </a:xfrm>
        </p:spPr>
        <p:txBody>
          <a:bodyPr/>
          <a:lstStyle>
            <a:lvl1pPr>
              <a:defRPr sz="9500"/>
            </a:lvl1pPr>
            <a:lvl2pPr>
              <a:defRPr sz="7900"/>
            </a:lvl2pPr>
            <a:lvl3pPr>
              <a:defRPr sz="710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3314934" y="8300981"/>
            <a:ext cx="11585720" cy="3459454"/>
          </a:xfrm>
        </p:spPr>
        <p:txBody>
          <a:bodyPr anchor="b"/>
          <a:lstStyle>
            <a:lvl1pPr marL="0" indent="0">
              <a:buNone/>
              <a:defRPr sz="9500" b="1"/>
            </a:lvl1pPr>
            <a:lvl2pPr marL="1808409" indent="0">
              <a:buNone/>
              <a:defRPr sz="7900" b="1"/>
            </a:lvl2pPr>
            <a:lvl3pPr marL="3616818" indent="0">
              <a:buNone/>
              <a:defRPr sz="7100" b="1"/>
            </a:lvl3pPr>
            <a:lvl4pPr marL="5425227" indent="0">
              <a:buNone/>
              <a:defRPr sz="6300" b="1"/>
            </a:lvl4pPr>
            <a:lvl5pPr marL="7233636" indent="0">
              <a:buNone/>
              <a:defRPr sz="6300" b="1"/>
            </a:lvl5pPr>
            <a:lvl6pPr marL="9042044" indent="0">
              <a:buNone/>
              <a:defRPr sz="6300" b="1"/>
            </a:lvl6pPr>
            <a:lvl7pPr marL="10850453" indent="0">
              <a:buNone/>
              <a:defRPr sz="6300" b="1"/>
            </a:lvl7pPr>
            <a:lvl8pPr marL="12658862" indent="0">
              <a:buNone/>
              <a:defRPr sz="6300" b="1"/>
            </a:lvl8pPr>
            <a:lvl9pPr marL="14467271" indent="0">
              <a:buNone/>
              <a:defRPr sz="6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3314934" y="11760435"/>
            <a:ext cx="11585720" cy="21366224"/>
          </a:xfrm>
        </p:spPr>
        <p:txBody>
          <a:bodyPr/>
          <a:lstStyle>
            <a:lvl1pPr>
              <a:defRPr sz="9500"/>
            </a:lvl1pPr>
            <a:lvl2pPr>
              <a:defRPr sz="7900"/>
            </a:lvl2pPr>
            <a:lvl3pPr>
              <a:defRPr sz="710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E8FD-FC47-4362-91E6-0B35AC28AE74}" type="datetimeFigureOut">
              <a:rPr kumimoji="1" lang="ja-JP" altLang="en-US" smtClean="0"/>
              <a:t>2017/5/16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0D14-FA6B-403B-9C7F-6928F3233D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845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E8FD-FC47-4362-91E6-0B35AC28AE74}" type="datetimeFigureOut">
              <a:rPr kumimoji="1" lang="ja-JP" altLang="en-US" smtClean="0"/>
              <a:t>2017/5/16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0D14-FA6B-403B-9C7F-6928F3233D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50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E8FD-FC47-4362-91E6-0B35AC28AE74}" type="datetimeFigureOut">
              <a:rPr kumimoji="1" lang="ja-JP" altLang="en-US" smtClean="0"/>
              <a:t>2017/5/16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0D14-FA6B-403B-9C7F-6928F3233D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228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10562" y="1476492"/>
            <a:ext cx="8623308" cy="6283678"/>
          </a:xfrm>
        </p:spPr>
        <p:txBody>
          <a:bodyPr anchor="b"/>
          <a:lstStyle>
            <a:lvl1pPr algn="l">
              <a:defRPr sz="79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247856" y="1476495"/>
            <a:ext cx="14652796" cy="31650167"/>
          </a:xfrm>
        </p:spPr>
        <p:txBody>
          <a:bodyPr/>
          <a:lstStyle>
            <a:lvl1pPr>
              <a:defRPr sz="12700"/>
            </a:lvl1pPr>
            <a:lvl2pPr>
              <a:defRPr sz="11100"/>
            </a:lvl2pPr>
            <a:lvl3pPr>
              <a:defRPr sz="9500"/>
            </a:lvl3pPr>
            <a:lvl4pPr>
              <a:defRPr sz="7900"/>
            </a:lvl4pPr>
            <a:lvl5pPr>
              <a:defRPr sz="7900"/>
            </a:lvl5pPr>
            <a:lvl6pPr>
              <a:defRPr sz="7900"/>
            </a:lvl6pPr>
            <a:lvl7pPr>
              <a:defRPr sz="7900"/>
            </a:lvl7pPr>
            <a:lvl8pPr>
              <a:defRPr sz="7900"/>
            </a:lvl8pPr>
            <a:lvl9pPr>
              <a:defRPr sz="7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10562" y="7760173"/>
            <a:ext cx="8623308" cy="25366489"/>
          </a:xfrm>
        </p:spPr>
        <p:txBody>
          <a:bodyPr/>
          <a:lstStyle>
            <a:lvl1pPr marL="0" indent="0">
              <a:buNone/>
              <a:defRPr sz="5500"/>
            </a:lvl1pPr>
            <a:lvl2pPr marL="1808409" indent="0">
              <a:buNone/>
              <a:defRPr sz="4700"/>
            </a:lvl2pPr>
            <a:lvl3pPr marL="3616818" indent="0">
              <a:buNone/>
              <a:defRPr sz="4000"/>
            </a:lvl3pPr>
            <a:lvl4pPr marL="5425227" indent="0">
              <a:buNone/>
              <a:defRPr sz="3600"/>
            </a:lvl4pPr>
            <a:lvl5pPr marL="7233636" indent="0">
              <a:buNone/>
              <a:defRPr sz="3600"/>
            </a:lvl5pPr>
            <a:lvl6pPr marL="9042044" indent="0">
              <a:buNone/>
              <a:defRPr sz="3600"/>
            </a:lvl6pPr>
            <a:lvl7pPr marL="10850453" indent="0">
              <a:buNone/>
              <a:defRPr sz="3600"/>
            </a:lvl7pPr>
            <a:lvl8pPr marL="12658862" indent="0">
              <a:buNone/>
              <a:defRPr sz="3600"/>
            </a:lvl8pPr>
            <a:lvl9pPr marL="14467271" indent="0">
              <a:buNone/>
              <a:defRPr sz="3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E8FD-FC47-4362-91E6-0B35AC28AE74}" type="datetimeFigureOut">
              <a:rPr kumimoji="1" lang="ja-JP" altLang="en-US" smtClean="0"/>
              <a:t>2017/5/16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0D14-FA6B-403B-9C7F-6928F3233D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096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37581" y="25958800"/>
            <a:ext cx="15726728" cy="3064583"/>
          </a:xfrm>
        </p:spPr>
        <p:txBody>
          <a:bodyPr anchor="b"/>
          <a:lstStyle>
            <a:lvl1pPr algn="l">
              <a:defRPr sz="79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37581" y="3313524"/>
            <a:ext cx="15726728" cy="22250400"/>
          </a:xfrm>
        </p:spPr>
        <p:txBody>
          <a:bodyPr/>
          <a:lstStyle>
            <a:lvl1pPr marL="0" indent="0">
              <a:buNone/>
              <a:defRPr sz="12700"/>
            </a:lvl1pPr>
            <a:lvl2pPr marL="1808409" indent="0">
              <a:buNone/>
              <a:defRPr sz="11100"/>
            </a:lvl2pPr>
            <a:lvl3pPr marL="3616818" indent="0">
              <a:buNone/>
              <a:defRPr sz="9500"/>
            </a:lvl3pPr>
            <a:lvl4pPr marL="5425227" indent="0">
              <a:buNone/>
              <a:defRPr sz="7900"/>
            </a:lvl4pPr>
            <a:lvl5pPr marL="7233636" indent="0">
              <a:buNone/>
              <a:defRPr sz="7900"/>
            </a:lvl5pPr>
            <a:lvl6pPr marL="9042044" indent="0">
              <a:buNone/>
              <a:defRPr sz="7900"/>
            </a:lvl6pPr>
            <a:lvl7pPr marL="10850453" indent="0">
              <a:buNone/>
              <a:defRPr sz="7900"/>
            </a:lvl7pPr>
            <a:lvl8pPr marL="12658862" indent="0">
              <a:buNone/>
              <a:defRPr sz="7900"/>
            </a:lvl8pPr>
            <a:lvl9pPr marL="14467271" indent="0">
              <a:buNone/>
              <a:defRPr sz="79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137581" y="29023383"/>
            <a:ext cx="15726728" cy="4352217"/>
          </a:xfrm>
        </p:spPr>
        <p:txBody>
          <a:bodyPr/>
          <a:lstStyle>
            <a:lvl1pPr marL="0" indent="0">
              <a:buNone/>
              <a:defRPr sz="5500"/>
            </a:lvl1pPr>
            <a:lvl2pPr marL="1808409" indent="0">
              <a:buNone/>
              <a:defRPr sz="4700"/>
            </a:lvl2pPr>
            <a:lvl3pPr marL="3616818" indent="0">
              <a:buNone/>
              <a:defRPr sz="4000"/>
            </a:lvl3pPr>
            <a:lvl4pPr marL="5425227" indent="0">
              <a:buNone/>
              <a:defRPr sz="3600"/>
            </a:lvl4pPr>
            <a:lvl5pPr marL="7233636" indent="0">
              <a:buNone/>
              <a:defRPr sz="3600"/>
            </a:lvl5pPr>
            <a:lvl6pPr marL="9042044" indent="0">
              <a:buNone/>
              <a:defRPr sz="3600"/>
            </a:lvl6pPr>
            <a:lvl7pPr marL="10850453" indent="0">
              <a:buNone/>
              <a:defRPr sz="3600"/>
            </a:lvl7pPr>
            <a:lvl8pPr marL="12658862" indent="0">
              <a:buNone/>
              <a:defRPr sz="3600"/>
            </a:lvl8pPr>
            <a:lvl9pPr marL="14467271" indent="0">
              <a:buNone/>
              <a:defRPr sz="3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1E8FD-FC47-4362-91E6-0B35AC28AE74}" type="datetimeFigureOut">
              <a:rPr kumimoji="1" lang="ja-JP" altLang="en-US" smtClean="0"/>
              <a:t>2017/5/16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C0D14-FA6B-403B-9C7F-6928F3233D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095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310561" y="1485079"/>
            <a:ext cx="23590092" cy="6180667"/>
          </a:xfrm>
          <a:prstGeom prst="rect">
            <a:avLst/>
          </a:prstGeom>
        </p:spPr>
        <p:txBody>
          <a:bodyPr vert="horz" lIns="361682" tIns="180841" rIns="361682" bIns="180841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310561" y="8652936"/>
            <a:ext cx="23590092" cy="24473726"/>
          </a:xfrm>
          <a:prstGeom prst="rect">
            <a:avLst/>
          </a:prstGeom>
        </p:spPr>
        <p:txBody>
          <a:bodyPr vert="horz" lIns="361682" tIns="180841" rIns="361682" bIns="180841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310561" y="34371377"/>
            <a:ext cx="6115950" cy="1974380"/>
          </a:xfrm>
          <a:prstGeom prst="rect">
            <a:avLst/>
          </a:prstGeom>
        </p:spPr>
        <p:txBody>
          <a:bodyPr vert="horz" lIns="361682" tIns="180841" rIns="361682" bIns="180841" rtlCol="0" anchor="ctr"/>
          <a:lstStyle>
            <a:lvl1pPr algn="l">
              <a:defRPr sz="4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1E8FD-FC47-4362-91E6-0B35AC28AE74}" type="datetimeFigureOut">
              <a:rPr kumimoji="1" lang="ja-JP" altLang="en-US" smtClean="0"/>
              <a:t>2017/5/16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8955498" y="34371377"/>
            <a:ext cx="8300217" cy="1974380"/>
          </a:xfrm>
          <a:prstGeom prst="rect">
            <a:avLst/>
          </a:prstGeom>
        </p:spPr>
        <p:txBody>
          <a:bodyPr vert="horz" lIns="361682" tIns="180841" rIns="361682" bIns="180841" rtlCol="0" anchor="ctr"/>
          <a:lstStyle>
            <a:lvl1pPr algn="ctr">
              <a:defRPr sz="4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8784703" y="34371377"/>
            <a:ext cx="6115950" cy="1974380"/>
          </a:xfrm>
          <a:prstGeom prst="rect">
            <a:avLst/>
          </a:prstGeom>
        </p:spPr>
        <p:txBody>
          <a:bodyPr vert="horz" lIns="361682" tIns="180841" rIns="361682" bIns="180841" rtlCol="0" anchor="ctr"/>
          <a:lstStyle>
            <a:lvl1pPr algn="r">
              <a:defRPr sz="4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C0D14-FA6B-403B-9C7F-6928F3233D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43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616818" rtl="0" eaLnBrk="1" latinLnBrk="0" hangingPunct="1">
        <a:spcBef>
          <a:spcPct val="0"/>
        </a:spcBef>
        <a:buNone/>
        <a:defRPr kumimoji="1" sz="17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6307" indent="-1356307" algn="l" defTabSz="361681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2700" kern="1200">
          <a:solidFill>
            <a:schemeClr val="tx1"/>
          </a:solidFill>
          <a:latin typeface="+mn-lt"/>
          <a:ea typeface="+mn-ea"/>
          <a:cs typeface="+mn-cs"/>
        </a:defRPr>
      </a:lvl1pPr>
      <a:lvl2pPr marL="2938664" indent="-1130256" algn="l" defTabSz="361681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1100" kern="1200">
          <a:solidFill>
            <a:schemeClr val="tx1"/>
          </a:solidFill>
          <a:latin typeface="+mn-lt"/>
          <a:ea typeface="+mn-ea"/>
          <a:cs typeface="+mn-cs"/>
        </a:defRPr>
      </a:lvl2pPr>
      <a:lvl3pPr marL="4521022" indent="-904204" algn="l" defTabSz="361681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3pPr>
      <a:lvl4pPr marL="6329431" indent="-904204" algn="l" defTabSz="361681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7900" kern="1200">
          <a:solidFill>
            <a:schemeClr val="tx1"/>
          </a:solidFill>
          <a:latin typeface="+mn-lt"/>
          <a:ea typeface="+mn-ea"/>
          <a:cs typeface="+mn-cs"/>
        </a:defRPr>
      </a:lvl4pPr>
      <a:lvl5pPr marL="8137840" indent="-904204" algn="l" defTabSz="361681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7900" kern="1200">
          <a:solidFill>
            <a:schemeClr val="tx1"/>
          </a:solidFill>
          <a:latin typeface="+mn-lt"/>
          <a:ea typeface="+mn-ea"/>
          <a:cs typeface="+mn-cs"/>
        </a:defRPr>
      </a:lvl5pPr>
      <a:lvl6pPr marL="9946249" indent="-904204" algn="l" defTabSz="361681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7900" kern="1200">
          <a:solidFill>
            <a:schemeClr val="tx1"/>
          </a:solidFill>
          <a:latin typeface="+mn-lt"/>
          <a:ea typeface="+mn-ea"/>
          <a:cs typeface="+mn-cs"/>
        </a:defRPr>
      </a:lvl6pPr>
      <a:lvl7pPr marL="11754658" indent="-904204" algn="l" defTabSz="361681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7900" kern="1200">
          <a:solidFill>
            <a:schemeClr val="tx1"/>
          </a:solidFill>
          <a:latin typeface="+mn-lt"/>
          <a:ea typeface="+mn-ea"/>
          <a:cs typeface="+mn-cs"/>
        </a:defRPr>
      </a:lvl7pPr>
      <a:lvl8pPr marL="13563067" indent="-904204" algn="l" defTabSz="361681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7900" kern="1200">
          <a:solidFill>
            <a:schemeClr val="tx1"/>
          </a:solidFill>
          <a:latin typeface="+mn-lt"/>
          <a:ea typeface="+mn-ea"/>
          <a:cs typeface="+mn-cs"/>
        </a:defRPr>
      </a:lvl8pPr>
      <a:lvl9pPr marL="15371475" indent="-904204" algn="l" defTabSz="361681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7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616818" rtl="0" eaLnBrk="1" latinLnBrk="0" hangingPunct="1">
        <a:defRPr kumimoji="1" sz="7100" kern="1200">
          <a:solidFill>
            <a:schemeClr val="tx1"/>
          </a:solidFill>
          <a:latin typeface="+mn-lt"/>
          <a:ea typeface="+mn-ea"/>
          <a:cs typeface="+mn-cs"/>
        </a:defRPr>
      </a:lvl1pPr>
      <a:lvl2pPr marL="1808409" algn="l" defTabSz="3616818" rtl="0" eaLnBrk="1" latinLnBrk="0" hangingPunct="1">
        <a:defRPr kumimoji="1" sz="7100" kern="1200">
          <a:solidFill>
            <a:schemeClr val="tx1"/>
          </a:solidFill>
          <a:latin typeface="+mn-lt"/>
          <a:ea typeface="+mn-ea"/>
          <a:cs typeface="+mn-cs"/>
        </a:defRPr>
      </a:lvl2pPr>
      <a:lvl3pPr marL="3616818" algn="l" defTabSz="3616818" rtl="0" eaLnBrk="1" latinLnBrk="0" hangingPunct="1">
        <a:defRPr kumimoji="1" sz="7100" kern="1200">
          <a:solidFill>
            <a:schemeClr val="tx1"/>
          </a:solidFill>
          <a:latin typeface="+mn-lt"/>
          <a:ea typeface="+mn-ea"/>
          <a:cs typeface="+mn-cs"/>
        </a:defRPr>
      </a:lvl3pPr>
      <a:lvl4pPr marL="5425227" algn="l" defTabSz="3616818" rtl="0" eaLnBrk="1" latinLnBrk="0" hangingPunct="1">
        <a:defRPr kumimoji="1"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7233636" algn="l" defTabSz="3616818" rtl="0" eaLnBrk="1" latinLnBrk="0" hangingPunct="1">
        <a:defRPr kumimoji="1"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9042044" algn="l" defTabSz="3616818" rtl="0" eaLnBrk="1" latinLnBrk="0" hangingPunct="1">
        <a:defRPr kumimoji="1" sz="7100" kern="1200">
          <a:solidFill>
            <a:schemeClr val="tx1"/>
          </a:solidFill>
          <a:latin typeface="+mn-lt"/>
          <a:ea typeface="+mn-ea"/>
          <a:cs typeface="+mn-cs"/>
        </a:defRPr>
      </a:lvl6pPr>
      <a:lvl7pPr marL="10850453" algn="l" defTabSz="3616818" rtl="0" eaLnBrk="1" latinLnBrk="0" hangingPunct="1">
        <a:defRPr kumimoji="1" sz="7100" kern="1200">
          <a:solidFill>
            <a:schemeClr val="tx1"/>
          </a:solidFill>
          <a:latin typeface="+mn-lt"/>
          <a:ea typeface="+mn-ea"/>
          <a:cs typeface="+mn-cs"/>
        </a:defRPr>
      </a:lvl7pPr>
      <a:lvl8pPr marL="12658862" algn="l" defTabSz="3616818" rtl="0" eaLnBrk="1" latinLnBrk="0" hangingPunct="1">
        <a:defRPr kumimoji="1" sz="7100" kern="1200">
          <a:solidFill>
            <a:schemeClr val="tx1"/>
          </a:solidFill>
          <a:latin typeface="+mn-lt"/>
          <a:ea typeface="+mn-ea"/>
          <a:cs typeface="+mn-cs"/>
        </a:defRPr>
      </a:lvl8pPr>
      <a:lvl9pPr marL="14467271" algn="l" defTabSz="3616818" rtl="0" eaLnBrk="1" latinLnBrk="0" hangingPunct="1">
        <a:defRPr kumimoji="1" sz="7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-1" y="0"/>
            <a:ext cx="26211214" cy="3733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6600" dirty="0" smtClean="0">
                <a:solidFill>
                  <a:schemeClr val="tx1"/>
                </a:solidFill>
              </a:rPr>
              <a:t>○○○に関する研究</a:t>
            </a:r>
            <a:endParaRPr kumimoji="1" lang="en-US" altLang="ja-JP" sz="6600" dirty="0" smtClean="0">
              <a:solidFill>
                <a:schemeClr val="tx1"/>
              </a:solidFill>
            </a:endParaRPr>
          </a:p>
          <a:p>
            <a:pPr algn="ctr"/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4800" dirty="0" smtClean="0">
                <a:solidFill>
                  <a:schemeClr val="tx1"/>
                </a:solidFill>
              </a:rPr>
              <a:t>機械</a:t>
            </a:r>
            <a:r>
              <a:rPr lang="ja-JP" altLang="en-US" sz="4800" dirty="0">
                <a:solidFill>
                  <a:schemeClr val="tx1"/>
                </a:solidFill>
              </a:rPr>
              <a:t>・環境システム工学</a:t>
            </a:r>
            <a:r>
              <a:rPr lang="ja-JP" altLang="en-US" sz="4800" dirty="0" smtClean="0">
                <a:solidFill>
                  <a:schemeClr val="tx1"/>
                </a:solidFill>
              </a:rPr>
              <a:t>専攻　○○ ○○　（</a:t>
            </a:r>
            <a:r>
              <a:rPr lang="ja-JP" altLang="en-US" sz="4800" dirty="0" smtClean="0">
                <a:solidFill>
                  <a:schemeClr val="tx1"/>
                </a:solidFill>
              </a:rPr>
              <a:t>指導教員 □□ □□）</a:t>
            </a:r>
            <a:endParaRPr lang="en-US" altLang="ja-JP" sz="4800" dirty="0" smtClean="0">
              <a:solidFill>
                <a:schemeClr val="tx1"/>
              </a:solidFill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144166" y="3733752"/>
            <a:ext cx="2592288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0" y="0"/>
            <a:ext cx="2621121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814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2580</TotalTime>
  <Words>10</Words>
  <Application>Microsoft Office PowerPoint</Application>
  <PresentationFormat>ユーザー設定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Harunobu NAGINO</dc:creator>
  <cp:lastModifiedBy>Harunobu NAGINO</cp:lastModifiedBy>
  <cp:revision>127</cp:revision>
  <cp:lastPrinted>2016-01-27T09:02:58Z</cp:lastPrinted>
  <dcterms:created xsi:type="dcterms:W3CDTF">2016-01-08T06:25:47Z</dcterms:created>
  <dcterms:modified xsi:type="dcterms:W3CDTF">2017-05-16T10:29:15Z</dcterms:modified>
</cp:coreProperties>
</file>